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4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08BE1-E943-4807-A24B-2138E6F7FC9E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94AA1-CB3F-4774-B25F-FE6F1A20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7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0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6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5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0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1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6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2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1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D905-6F16-4D2F-8B82-6BF346F86E51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305" y="1858053"/>
            <a:ext cx="10515600" cy="4351338"/>
          </a:xfrm>
          <a:noFill/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фото участников объединения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2" y="5765319"/>
            <a:ext cx="888143" cy="888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8007" y="476561"/>
            <a:ext cx="171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 объединения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26921" y="1858053"/>
            <a:ext cx="8625840" cy="128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5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lang="ru-RU" sz="55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-Центр</a:t>
            </a:r>
            <a:endParaRPr lang="ru-RU" sz="55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2" y="5765319"/>
            <a:ext cx="888143" cy="8881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03" y="165363"/>
            <a:ext cx="2334491" cy="233449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sun9-55.userapi.com/impf/kRSFODPqDA9Z7TZrRDhmhEHqODJQNU2-jpeubg/zV44MeUKVak.jpg?size=795x596&amp;quality=96&amp;sign=4d3bafd5ce6a4279ad29def08896a515&amp;type=help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775" y="3036484"/>
            <a:ext cx="4824659" cy="36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объединения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626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руководителя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626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зам. руководителя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144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объединения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6389686" y="4404023"/>
            <a:ext cx="4472277" cy="3462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/>
              <a:t>Попова Анна    Вячеславовна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>
                <a:cs typeface="Times New Roman" panose="02020603050405020304" pitchFamily="18" charset="0"/>
              </a:rPr>
              <a:t>Тел.:+</a:t>
            </a:r>
            <a:r>
              <a:rPr lang="ru-RU" smtClean="0"/>
              <a:t>7(902)703-92-47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>
                <a:cs typeface="Times New Roman" panose="02020603050405020304" pitchFamily="18" charset="0"/>
              </a:rPr>
              <a:t>VK</a:t>
            </a:r>
            <a:r>
              <a:rPr lang="ru-RU" smtClean="0">
                <a:cs typeface="Times New Roman" panose="02020603050405020304" pitchFamily="18" charset="0"/>
              </a:rPr>
              <a:t>:</a:t>
            </a:r>
            <a:r>
              <a:rPr lang="en-US" smtClean="0"/>
              <a:t>https://vk.com/annpopovaaa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990600" y="440402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/>
              <a:t>Крутикова Ксения Александровна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/>
              <a:t>Тел.:+7(921)131-84-27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/>
              <a:t>VK</a:t>
            </a:r>
            <a:r>
              <a:rPr lang="ru-RU" smtClean="0"/>
              <a:t>:</a:t>
            </a:r>
            <a:r>
              <a:rPr lang="en-US" smtClean="0"/>
              <a:t>https://vk.com/ksenia_k_tc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710" y="1077154"/>
            <a:ext cx="2438227" cy="29744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513" y="1072575"/>
            <a:ext cx="2493773" cy="29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133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направление деятельности объединения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3643" y="1538923"/>
            <a:ext cx="95180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личностного и профессионального формирования будущих специалистов, и осуществляется с целью повышения качества образовательного процесса в Университете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студентов личностных и профессиональных качеств, отвечающих интересам развития личности и общества;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к обучению и развитию профессиональных компетенций;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личности с активной гражданской позицией;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студентов к обучению в Университете;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администрации Университета в формировании будущих специалистов;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здорового образа жизни.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педагогическое, воспитательное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деятельность осуществляется  рамках объединения? 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правильному взаимодействию с группой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71456"/>
            <a:ext cx="10515600" cy="9541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мероприятия объединения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2015-2021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8688" y="6031421"/>
            <a:ext cx="327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7397" y="6044994"/>
            <a:ext cx="213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45.userapi.com/impg/AT-APebopHjtHXlluAiL8i2YJB-70IiI3eHJcA/YiuGBrJDSbM.jpg?size=1600x1066&amp;quality=96&amp;sign=2fb60adbd9c27a27d085a406317d098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18" y="3906956"/>
            <a:ext cx="3151839" cy="209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7.userapi.com/impg/yJNUxhL08oCy4iJaShdpb3TTV7giPtFqkIk4gg/ROSxKbjCdac.jpg?size=1600x1066&amp;quality=96&amp;sign=72e16e861c7d1718eed2f5979ca7787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16" y="1578578"/>
            <a:ext cx="3151841" cy="209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5.userapi.com/impg/bFx-f6dtRHcEo2Z1oMznTZhVUQLcpONATTTDag/_8EBuYsG9TI.jpg?size=2560x1920&amp;quality=96&amp;sign=49cd61a5c0b94454f2f0c560d0ec0db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31" y="3906956"/>
            <a:ext cx="3151841" cy="209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50.userapi.com/impg/2oyPCyN1TMqMDZPaEFNo4njQPHJ4g-roXWBWYQ/0bl_d2-g_kg.jpg?size=2560x1707&amp;quality=96&amp;sign=fad745e2e7e6919e3dffac1aeaa6549d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31" y="1578579"/>
            <a:ext cx="3149254" cy="209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144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Вступайте к нам!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/>
          <p:cNvSpPr>
            <a:spLocks noGrp="1"/>
          </p:cNvSpPr>
          <p:nvPr>
            <p:ph sz="half" idx="1"/>
          </p:nvPr>
        </p:nvSpPr>
        <p:spPr>
          <a:xfrm>
            <a:off x="1510145" y="1151856"/>
            <a:ext cx="9601018" cy="54013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Присоединившись к нам, вы получите бесценный опыт правильного взаимодействия с людьми, который поможет вам не только в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деятельности, но и в повседневной жизни!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узнаете, как правильно следует избегать конфликтных ситуаций, познакомитесь  с методологией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часа, а также узнаете о структуре университета и Совета Обучающихся!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"/>
            <a:ext cx="10515600" cy="959803"/>
          </a:xfrm>
        </p:spPr>
        <p:txBody>
          <a:bodyPr>
            <a:normAutofit/>
          </a:bodyPr>
          <a:lstStyle/>
          <a:p>
            <a:pPr algn="ctr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ФОТО-галерея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2015-2021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</p:txBody>
      </p:sp>
      <p:pic>
        <p:nvPicPr>
          <p:cNvPr id="2052" name="Picture 4" descr="https://sun9-28.userapi.com/impg/b53U8ZvhNhJUHVdFZKUo8I_SrSSEGNrtSNkQ3g/pCJNOOQiv4Q.jpg?size=1600x1066&amp;quality=96&amp;sign=ea43eb6a9346e4b5d1f7d255537cf98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03" y="1325562"/>
            <a:ext cx="3596239" cy="23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57.userapi.com/impg/ahFMqin1lpemYXwIIg-D95iMGFUo1MFk0MXguA/Erh638TIs2k.jpg?size=2560x1920&amp;quality=96&amp;sign=140571f2dcdd7b75f3f78462c83c9d9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73" y="1325561"/>
            <a:ext cx="3596239" cy="23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17.userapi.com/impg/R9nhdp8teteDo6krywUAjH5P5TOXd0jOXzKJuw/yvmjxQ9hTwg.jpg?size=1920x1440&amp;quality=96&amp;sign=2b2b919b821ee4de0f952d55adf2e7a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2" y="4055923"/>
            <a:ext cx="3589980" cy="239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70.userapi.com/impg/gOLcLkQrkoLN30v5AcykIrTiw6sojfhVUj2D1w/j-YNJ0sGo-A.jpg?size=1600x1200&amp;quality=96&amp;sign=84d148416e5e815583cac2b71b30d90c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73" y="4063650"/>
            <a:ext cx="3596240" cy="238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221</Words>
  <Application>Microsoft Office PowerPoint</Application>
  <PresentationFormat>Широкоэкранный</PresentationFormat>
  <Paragraphs>42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Руководство объединения</vt:lpstr>
      <vt:lpstr>Основные направление деятельности объединения</vt:lpstr>
      <vt:lpstr>Традиционные мероприятия объединения 2015-2021 гг.</vt:lpstr>
      <vt:lpstr>Презентация PowerPoint</vt:lpstr>
      <vt:lpstr>ФОТО-галерея 2015-2021 гг.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студенческого объединения</dc:title>
  <dc:creator>balakishievaan</dc:creator>
  <cp:lastModifiedBy>Ксения</cp:lastModifiedBy>
  <cp:revision>22</cp:revision>
  <cp:lastPrinted>2020-02-16T18:59:46Z</cp:lastPrinted>
  <dcterms:created xsi:type="dcterms:W3CDTF">2020-02-12T08:51:09Z</dcterms:created>
  <dcterms:modified xsi:type="dcterms:W3CDTF">2021-09-11T16:39:39Z</dcterms:modified>
</cp:coreProperties>
</file>